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4" r:id="rId2"/>
    <p:sldId id="283" r:id="rId3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3A217-76BF-4BA9-8435-5AAE21566089}" type="datetimeFigureOut">
              <a:rPr lang="en-GB" smtClean="0"/>
              <a:t>02/12/2019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05BF9-0AB8-4657-830F-F2B69F7FF0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06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1E4B3-A90C-4939-A5AD-EF6259E1E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5627F-D5CD-4FB8-B81E-FFDEE1EA9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898B3-459E-45D3-8459-610ED528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4F39D-977A-4C6D-8476-37E2F2024D07}" type="datetime1">
              <a:rPr lang="en-GB" smtClean="0"/>
              <a:t>02/12/2019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DD0E1-BDB1-48EB-9128-FE132AE0D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21197-1644-460B-859D-DEA58B25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23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3AD1-F977-4287-9D8E-33B22659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3A175-3267-4FA0-8F94-75E51403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0ECD5-3FBF-4F62-9886-82DACDC30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1E5A-8D11-409F-96F5-A7ADAFDCFB4F}" type="datetime1">
              <a:rPr lang="en-GB" smtClean="0"/>
              <a:t>02/12/2019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B1718-7134-43DA-A00A-C8843CA7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6B690-2523-4886-94E3-0DB8783C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4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ADB3A-E2FF-4F8C-89B9-3CC01C46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BA4B5-34E9-4384-A1CD-68824CC98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932EB-4F51-435C-992E-1D2BB445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20F-F72F-4EE1-A7A4-0CE336AAB326}" type="datetime1">
              <a:rPr lang="en-GB" smtClean="0"/>
              <a:t>02/12/2019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A1EF6-46DB-4838-8452-04368D7E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D70D7-9560-4DF3-BBB3-9FF21B80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00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F10B-4C79-409B-BF61-1EB5D978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C9093-1382-4B88-A124-A691BB19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1A0D6-F9DD-4702-A6BA-9A77E449C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BD052-6BA1-4330-9E7A-04F36D7C6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6C7DF-B428-4778-A53A-87EFEE6D0CAD}" type="datetime1">
              <a:rPr lang="en-GB" smtClean="0"/>
              <a:t>02/12/2019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6CA4E-FE76-466A-B931-E57793BCE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47B39-DB64-44D0-80C7-7BE39C2FE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4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137B6-E319-4701-A215-4232F778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C8F1A-ECA2-4D66-8810-89A45201B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F7111-EB73-4F70-B299-9C3CA9592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9BD08F-A61C-4071-B2B8-895B4B810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94BBA-F7E8-43E9-A349-266055B7C0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955E5-6623-489C-9E77-E1725ED9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0E45-8503-409A-B9BE-48D179E5F238}" type="datetime1">
              <a:rPr lang="en-GB" smtClean="0"/>
              <a:t>02/12/2019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FBDDE0-D6BC-433F-8BB8-54F812D8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0F7836-AD54-42D7-864E-7E895B1F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79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C6EA-0615-4AE7-B8D2-D6EE813C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EB7C0-7E6B-4171-829E-F1EB33B6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3B271-6234-4C7B-9BA8-1CDA48295E8C}" type="datetime1">
              <a:rPr lang="en-GB" smtClean="0"/>
              <a:t>02/12/2019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49AC6-8237-4C1C-B088-649AF787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3A4C6-7DFD-4B7F-8EA3-06088032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254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C502A0-2101-46CE-B2D4-59412631E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421C-8E7E-409C-A00B-68ADEA213C5B}" type="datetime1">
              <a:rPr lang="en-GB" smtClean="0"/>
              <a:t>02/12/2019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696CE-69EE-429D-80DD-3C669867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2BECF-E3AF-4AD7-BBEB-E61B4E5A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8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899A7-91E4-4652-984F-25AE021A7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C42E-D779-467B-A275-E9BBA56ED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B3C4D-6BD2-44AB-B423-B9B3EE247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C55F3-8056-469B-9319-BA287985A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2876F-0F9C-4C55-AD07-CB728FD73C1A}" type="datetime1">
              <a:rPr lang="en-GB" smtClean="0"/>
              <a:t>02/12/2019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D0594-19D4-4C08-84E5-25378E448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FA0FD-2886-4909-B335-0BFEB5E5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247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2AA0-82F9-4EA9-9482-EBA0AD34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3A35A6-A275-45AF-99E6-95EE6E3AB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246FB-70E1-401D-B00C-33196C54B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86E74-E27C-4F91-BFF3-B9DC6387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9713A-7152-4E5B-A5AD-755F4709685E}" type="datetime1">
              <a:rPr lang="en-GB" smtClean="0"/>
              <a:t>02/12/2019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A0D6A-29A7-4C0B-8B53-214C9099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10818-AB14-4D8D-B426-3DFB1A7C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03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2FF64-F2BD-41E6-B28F-0E5C8CE4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BBD7D-7475-4739-B5B4-714D4EC28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EC412-60A6-4396-A097-089BB714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E292C-0BDB-42FC-B455-588E3415C3B1}" type="datetime1">
              <a:rPr lang="en-GB" smtClean="0"/>
              <a:t>02/12/2019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A08DA-FA27-4B7C-B6A4-2E2B6B56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E9023-DB32-4885-BF59-B0D6751AA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6B9C9F-45FA-40AA-B53A-7B16C98FB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A89DBC-5B2D-4ED3-8F18-01D52BA0A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36DDD-27DB-46A6-85D9-2DB12FC2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BE1D3-EFE9-47F7-8D3B-9A3339E89F67}" type="datetime1">
              <a:rPr lang="en-GB" smtClean="0"/>
              <a:t>02/12/2019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5CB62-F657-4AB9-9427-609AB7CA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0C3E-0B75-4AC0-8E65-81528B49D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05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E81B6-7010-451A-94B5-E60DBD17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FAAE9-1F6E-487F-89BC-73A5B71A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40787-08F7-4809-8E2E-1754506DA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A1B41-B0DB-4101-BCC4-146F5D4D09FF}" type="datetime1">
              <a:rPr lang="en-GB" smtClean="0"/>
              <a:t>02/12/2019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9AA72-ECBB-4192-8D34-E7EAD5395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04386-89DF-4322-ADEE-AD64F3EB3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791C5-EA7E-4D5D-849F-5D58D64155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05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1.e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8.e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emf"/><Relationship Id="rId20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7.e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4.e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9.emf"/><Relationship Id="rId22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A3A361-3227-4841-8502-C38DB7E3E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32" y="1118372"/>
            <a:ext cx="5313492" cy="32627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61FD5D-62C2-440A-9770-3C4116867CD5}"/>
              </a:ext>
            </a:extLst>
          </p:cNvPr>
          <p:cNvSpPr txBox="1"/>
          <p:nvPr/>
        </p:nvSpPr>
        <p:spPr>
          <a:xfrm rot="16200000">
            <a:off x="-103288" y="2301236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AB353A-9289-4899-9EE4-8044C3571757}"/>
              </a:ext>
            </a:extLst>
          </p:cNvPr>
          <p:cNvSpPr txBox="1"/>
          <p:nvPr/>
        </p:nvSpPr>
        <p:spPr>
          <a:xfrm>
            <a:off x="2679614" y="444616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E481E8-0568-4469-AE9B-D29A02CACBC5}"/>
              </a:ext>
            </a:extLst>
          </p:cNvPr>
          <p:cNvSpPr txBox="1"/>
          <p:nvPr/>
        </p:nvSpPr>
        <p:spPr>
          <a:xfrm>
            <a:off x="637563" y="868683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medium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3B8D6-9863-447F-8DA2-E00B60E37FAA}"/>
              </a:ext>
            </a:extLst>
          </p:cNvPr>
          <p:cNvSpPr txBox="1"/>
          <p:nvPr/>
        </p:nvSpPr>
        <p:spPr>
          <a:xfrm>
            <a:off x="2876144" y="847088"/>
            <a:ext cx="384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Bt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C68D9-548C-46DC-AD01-8E1392014EA2}"/>
              </a:ext>
            </a:extLst>
          </p:cNvPr>
          <p:cNvSpPr txBox="1"/>
          <p:nvPr/>
        </p:nvSpPr>
        <p:spPr>
          <a:xfrm>
            <a:off x="4613945" y="843423"/>
            <a:ext cx="745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OMVs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985F6F-DF3F-4FB6-8F75-384A3F4FFB9D}"/>
              </a:ext>
            </a:extLst>
          </p:cNvPr>
          <p:cNvSpPr txBox="1"/>
          <p:nvPr/>
        </p:nvSpPr>
        <p:spPr>
          <a:xfrm>
            <a:off x="5830349" y="1761689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pDC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9CAE0-5F2D-4E6F-9D34-CE3170C07370}"/>
              </a:ext>
            </a:extLst>
          </p:cNvPr>
          <p:cNvSpPr txBox="1"/>
          <p:nvPr/>
        </p:nvSpPr>
        <p:spPr>
          <a:xfrm>
            <a:off x="5799642" y="3372375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mDC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E2C4559-3573-4436-BCF6-FED54D03A791}"/>
              </a:ext>
            </a:extLst>
          </p:cNvPr>
          <p:cNvCxnSpPr>
            <a:cxnSpLocks/>
          </p:cNvCxnSpPr>
          <p:nvPr/>
        </p:nvCxnSpPr>
        <p:spPr>
          <a:xfrm>
            <a:off x="345232" y="4454555"/>
            <a:ext cx="53134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E57665-1C17-4636-9BA5-07459281F5D4}"/>
              </a:ext>
            </a:extLst>
          </p:cNvPr>
          <p:cNvCxnSpPr>
            <a:cxnSpLocks/>
          </p:cNvCxnSpPr>
          <p:nvPr/>
        </p:nvCxnSpPr>
        <p:spPr>
          <a:xfrm flipH="1" flipV="1">
            <a:off x="335560" y="1174459"/>
            <a:ext cx="9672" cy="32800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5FC53C-A29F-45C3-BE8F-39F8D488D2F4}"/>
              </a:ext>
            </a:extLst>
          </p:cNvPr>
          <p:cNvSpPr txBox="1"/>
          <p:nvPr/>
        </p:nvSpPr>
        <p:spPr>
          <a:xfrm>
            <a:off x="-54269" y="474091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F4499-8966-43FB-86E5-C20E62F279C2}"/>
              </a:ext>
            </a:extLst>
          </p:cNvPr>
          <p:cNvSpPr txBox="1"/>
          <p:nvPr/>
        </p:nvSpPr>
        <p:spPr>
          <a:xfrm>
            <a:off x="-24100" y="32296"/>
            <a:ext cx="247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Supplementary Figure 1.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3F0D8D-DDB6-4AA4-9D17-FA72A1F43A51}"/>
              </a:ext>
            </a:extLst>
          </p:cNvPr>
          <p:cNvSpPr txBox="1"/>
          <p:nvPr/>
        </p:nvSpPr>
        <p:spPr>
          <a:xfrm>
            <a:off x="6144326" y="478390"/>
            <a:ext cx="384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b. </a:t>
            </a: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7802C732-4673-4FE1-B350-0AF7DADBCF9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529388" y="3113088"/>
          <a:ext cx="2543175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ism 8" r:id="rId4" imgW="2543077" imgH="2790062" progId="Prism8.Document">
                  <p:embed/>
                </p:oleObj>
              </mc:Choice>
              <mc:Fallback>
                <p:oleObj name="Prism 8" r:id="rId4" imgW="2543077" imgH="2790062" progId="Prism8.Document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7802C732-4673-4FE1-B350-0AF7DADBCF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29388" y="3113088"/>
                        <a:ext cx="2543175" cy="279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94B36DDF-B8BB-42CE-A489-5E9E3EBCEC8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559556" y="474091"/>
          <a:ext cx="2543175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8" r:id="rId6" imgW="2543077" imgH="2790062" progId="Prism8.Document">
                  <p:embed/>
                </p:oleObj>
              </mc:Choice>
              <mc:Fallback>
                <p:oleObj name="Prism 8" r:id="rId6" imgW="2543077" imgH="2790062" progId="Prism8.Document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94B36DDF-B8BB-42CE-A489-5E9E3EBCEC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59556" y="474091"/>
                        <a:ext cx="2543175" cy="279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2019741-013F-42EF-A705-76B988A34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679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7D87521-650D-4445-AC3D-F44F996E79A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220010" y="268506"/>
          <a:ext cx="2230437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Prism 8" r:id="rId3" imgW="2230320" imgH="2727447" progId="Prism8.Document">
                  <p:embed/>
                </p:oleObj>
              </mc:Choice>
              <mc:Fallback>
                <p:oleObj name="Prism 8" r:id="rId3" imgW="2230320" imgH="2727447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7D87521-650D-4445-AC3D-F44F996E79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0010" y="268506"/>
                        <a:ext cx="2230437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7CEFCD8-365C-4DD2-869F-4EC38A0F9C4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546862" y="4507495"/>
          <a:ext cx="2154237" cy="245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Prism 8" r:id="rId5" imgW="2154332" imgH="2453009" progId="Prism8.Document">
                  <p:embed/>
                </p:oleObj>
              </mc:Choice>
              <mc:Fallback>
                <p:oleObj name="Prism 8" r:id="rId5" imgW="2154332" imgH="2453009" progId="Prism8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47CEFCD8-365C-4DD2-869F-4EC38A0F9C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46862" y="4507495"/>
                        <a:ext cx="2154237" cy="2452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8359D34-7C6B-4E9B-8CF3-FE35C9B8D6CB}"/>
              </a:ext>
            </a:extLst>
          </p:cNvPr>
          <p:cNvSpPr txBox="1"/>
          <p:nvPr/>
        </p:nvSpPr>
        <p:spPr>
          <a:xfrm>
            <a:off x="0" y="-28773"/>
            <a:ext cx="252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Supplementary Figure 2.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5401AC-69D3-488B-8D7C-94DD2029D309}"/>
              </a:ext>
            </a:extLst>
          </p:cNvPr>
          <p:cNvSpPr txBox="1"/>
          <p:nvPr/>
        </p:nvSpPr>
        <p:spPr>
          <a:xfrm>
            <a:off x="0" y="340559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C03BDD-4DF1-47C5-8452-21078F9F8ED8}"/>
              </a:ext>
            </a:extLst>
          </p:cNvPr>
          <p:cNvSpPr txBox="1"/>
          <p:nvPr/>
        </p:nvSpPr>
        <p:spPr>
          <a:xfrm>
            <a:off x="-25902" y="305966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6CCB67-8542-4299-AE39-4DE289E3A039}"/>
              </a:ext>
            </a:extLst>
          </p:cNvPr>
          <p:cNvSpPr txBox="1"/>
          <p:nvPr/>
        </p:nvSpPr>
        <p:spPr>
          <a:xfrm>
            <a:off x="4701421" y="34055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c.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DBEE066-9D14-41DF-8AD7-A9C377D3501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545274" y="-28773"/>
          <a:ext cx="2155825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Prism 8" r:id="rId7" imgW="2156126" imgH="2727789" progId="Prism8.Document">
                  <p:embed/>
                </p:oleObj>
              </mc:Choice>
              <mc:Fallback>
                <p:oleObj name="Prism 8" r:id="rId7" imgW="2156126" imgH="2727789" progId="Prism8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8DBEE066-9D14-41DF-8AD7-A9C377D350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45274" y="-28773"/>
                        <a:ext cx="2155825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B3978324-77C2-4802-A1B3-B8E5FF04C26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294622" y="3097968"/>
          <a:ext cx="2155825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Prism 8" r:id="rId9" imgW="2156126" imgH="2727789" progId="Prism8.Document">
                  <p:embed/>
                </p:oleObj>
              </mc:Choice>
              <mc:Fallback>
                <p:oleObj name="Prism 8" r:id="rId9" imgW="2156126" imgH="2727789" progId="Prism8.Document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B3978324-77C2-4802-A1B3-B8E5FF04C2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94622" y="3097968"/>
                        <a:ext cx="2155825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D6E1AAC5-3DC3-4EB7-8D57-8CF953BB917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560197" y="2364522"/>
          <a:ext cx="2155825" cy="245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Prism 8" r:id="rId11" imgW="2156126" imgH="2453498" progId="Prism8.Document">
                  <p:embed/>
                </p:oleObj>
              </mc:Choice>
              <mc:Fallback>
                <p:oleObj name="Prism 8" r:id="rId11" imgW="2156126" imgH="2453498" progId="Prism8.Document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D6E1AAC5-3DC3-4EB7-8D57-8CF953BB91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60197" y="2364522"/>
                        <a:ext cx="2155825" cy="2454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4E2A122-471F-43A7-B4F0-DD304A26776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32838" y="268505"/>
          <a:ext cx="2408237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Prism 8" r:id="rId13" imgW="2408948" imgH="2727447" progId="Prism8.Document">
                  <p:embed/>
                </p:oleObj>
              </mc:Choice>
              <mc:Fallback>
                <p:oleObj name="Prism 8" r:id="rId13" imgW="2408948" imgH="2727447" progId="Prism8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24E2A122-471F-43A7-B4F0-DD304A2677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2838" y="268505"/>
                        <a:ext cx="2408237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B6C042C-E69F-4384-8CCD-344D31B4ABF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14097" y="3097968"/>
          <a:ext cx="2438400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Prism 8" r:id="rId15" imgW="2437759" imgH="2727447" progId="Prism8.Document">
                  <p:embed/>
                </p:oleObj>
              </mc:Choice>
              <mc:Fallback>
                <p:oleObj name="Prism 8" r:id="rId15" imgW="2437759" imgH="2727447" progId="Prism8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B6C042C-E69F-4384-8CCD-344D31B4AB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4097" y="3097968"/>
                        <a:ext cx="2438400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37178CD-342C-4B24-984C-4519A457913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973757" y="-28774"/>
          <a:ext cx="2625725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Prism 8" r:id="rId17" imgW="2625389" imgH="2727447" progId="Prism8.Document">
                  <p:embed/>
                </p:oleObj>
              </mc:Choice>
              <mc:Fallback>
                <p:oleObj name="Prism 8" r:id="rId17" imgW="2625389" imgH="2727447" progId="Prism8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637178CD-342C-4B24-984C-4519A45791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973757" y="-28774"/>
                        <a:ext cx="2625725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915A50FE-96F5-4031-8881-5444E3A2691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958044" y="2376679"/>
          <a:ext cx="2625725" cy="245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Prism 8" r:id="rId19" imgW="2625389" imgH="2453009" progId="Prism8.Document">
                  <p:embed/>
                </p:oleObj>
              </mc:Choice>
              <mc:Fallback>
                <p:oleObj name="Prism 8" r:id="rId19" imgW="2625389" imgH="2453009" progId="Prism8.Document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915A50FE-96F5-4031-8881-5444E3A269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958044" y="2376679"/>
                        <a:ext cx="2625725" cy="2452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52855A01-995E-45FE-8D43-A326AEFDB77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973757" y="4507495"/>
          <a:ext cx="2625725" cy="245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Prism 8" r:id="rId21" imgW="2625389" imgH="2453009" progId="Prism8.Document">
                  <p:embed/>
                </p:oleObj>
              </mc:Choice>
              <mc:Fallback>
                <p:oleObj name="Prism 8" r:id="rId21" imgW="2625389" imgH="2453009" progId="Prism8.Document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52855A01-995E-45FE-8D43-A326AEFDB7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973757" y="4507495"/>
                        <a:ext cx="2625725" cy="2452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A6292C-6FF5-4872-86E9-A5EF97A20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91C5-EA7E-4D5D-849F-5D58D641558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75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Prism 8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Durant, Lydia R</dc:creator>
  <cp:lastModifiedBy>Durant, Lydia R</cp:lastModifiedBy>
  <cp:revision>4</cp:revision>
  <cp:lastPrinted>2019-12-02T14:08:43Z</cp:lastPrinted>
  <dcterms:created xsi:type="dcterms:W3CDTF">2019-11-22T15:30:09Z</dcterms:created>
  <dcterms:modified xsi:type="dcterms:W3CDTF">2019-12-02T14:34:51Z</dcterms:modified>
</cp:coreProperties>
</file>